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Opstal Jules (1)" userId="b3e682f4-a581-4646-9c03-7872c29ee2d2" providerId="ADAL" clId="{9EBF5500-C6EA-4FF9-B66C-56C35C05E632}"/>
    <pc:docChg chg="undo custSel modSld addMainMaster delMainMaster">
      <pc:chgData name="Van Opstal Jules (1)" userId="b3e682f4-a581-4646-9c03-7872c29ee2d2" providerId="ADAL" clId="{9EBF5500-C6EA-4FF9-B66C-56C35C05E632}" dt="2023-03-27T13:30:06.440" v="145" actId="12"/>
      <pc:docMkLst>
        <pc:docMk/>
      </pc:docMkLst>
      <pc:sldChg chg="addSp delSp modSp mod setBg modClrScheme chgLayout">
        <pc:chgData name="Van Opstal Jules (1)" userId="b3e682f4-a581-4646-9c03-7872c29ee2d2" providerId="ADAL" clId="{9EBF5500-C6EA-4FF9-B66C-56C35C05E632}" dt="2023-03-27T13:30:06.440" v="145" actId="12"/>
        <pc:sldMkLst>
          <pc:docMk/>
          <pc:sldMk cId="1241053126" sldId="256"/>
        </pc:sldMkLst>
        <pc:spChg chg="mod">
          <ac:chgData name="Van Opstal Jules (1)" userId="b3e682f4-a581-4646-9c03-7872c29ee2d2" providerId="ADAL" clId="{9EBF5500-C6EA-4FF9-B66C-56C35C05E632}" dt="2023-03-27T13:27:24.679" v="15" actId="20577"/>
          <ac:spMkLst>
            <pc:docMk/>
            <pc:sldMk cId="1241053126" sldId="256"/>
            <ac:spMk id="2" creationId="{48F07177-9A41-2714-E8D0-96D0DCA2940F}"/>
          </ac:spMkLst>
        </pc:spChg>
        <pc:spChg chg="mod">
          <ac:chgData name="Van Opstal Jules (1)" userId="b3e682f4-a581-4646-9c03-7872c29ee2d2" providerId="ADAL" clId="{9EBF5500-C6EA-4FF9-B66C-56C35C05E632}" dt="2023-03-27T13:30:06.440" v="145" actId="12"/>
          <ac:spMkLst>
            <pc:docMk/>
            <pc:sldMk cId="1241053126" sldId="256"/>
            <ac:spMk id="3" creationId="{57283A54-EB37-ABC5-E407-6EBFF5EE3F5B}"/>
          </ac:spMkLst>
        </pc:spChg>
        <pc:spChg chg="add">
          <ac:chgData name="Van Opstal Jules (1)" userId="b3e682f4-a581-4646-9c03-7872c29ee2d2" providerId="ADAL" clId="{9EBF5500-C6EA-4FF9-B66C-56C35C05E632}" dt="2023-03-27T13:27:11.968" v="4" actId="26606"/>
          <ac:spMkLst>
            <pc:docMk/>
            <pc:sldMk cId="1241053126" sldId="256"/>
            <ac:spMk id="5" creationId="{8C37C960-91F5-4F61-B2CD-8A037920720B}"/>
          </ac:spMkLst>
        </pc:spChg>
        <pc:spChg chg="add del">
          <ac:chgData name="Van Opstal Jules (1)" userId="b3e682f4-a581-4646-9c03-7872c29ee2d2" providerId="ADAL" clId="{9EBF5500-C6EA-4FF9-B66C-56C35C05E632}" dt="2023-03-27T13:26:52.691" v="3" actId="26606"/>
          <ac:spMkLst>
            <pc:docMk/>
            <pc:sldMk cId="1241053126" sldId="256"/>
            <ac:spMk id="9" creationId="{26B4480E-B7FF-4481-890E-043A69AE6FE2}"/>
          </ac:spMkLst>
        </pc:spChg>
        <pc:spChg chg="add del">
          <ac:chgData name="Van Opstal Jules (1)" userId="b3e682f4-a581-4646-9c03-7872c29ee2d2" providerId="ADAL" clId="{9EBF5500-C6EA-4FF9-B66C-56C35C05E632}" dt="2023-03-27T13:26:52.691" v="3" actId="26606"/>
          <ac:spMkLst>
            <pc:docMk/>
            <pc:sldMk cId="1241053126" sldId="256"/>
            <ac:spMk id="11" creationId="{64C13BAB-7C00-4D21-A857-E3D41C0A2A66}"/>
          </ac:spMkLst>
        </pc:spChg>
        <pc:spChg chg="add del">
          <ac:chgData name="Van Opstal Jules (1)" userId="b3e682f4-a581-4646-9c03-7872c29ee2d2" providerId="ADAL" clId="{9EBF5500-C6EA-4FF9-B66C-56C35C05E632}" dt="2023-03-27T13:26:52.691" v="3" actId="26606"/>
          <ac:spMkLst>
            <pc:docMk/>
            <pc:sldMk cId="1241053126" sldId="256"/>
            <ac:spMk id="13" creationId="{1F1FF39A-AC3C-4066-9D4C-519AA22812EA}"/>
          </ac:spMkLst>
        </pc:spChg>
        <pc:picChg chg="add del mod">
          <ac:chgData name="Van Opstal Jules (1)" userId="b3e682f4-a581-4646-9c03-7872c29ee2d2" providerId="ADAL" clId="{9EBF5500-C6EA-4FF9-B66C-56C35C05E632}" dt="2023-03-27T13:26:52.691" v="3" actId="26606"/>
          <ac:picMkLst>
            <pc:docMk/>
            <pc:sldMk cId="1241053126" sldId="256"/>
            <ac:picMk id="4" creationId="{D4B17F86-F221-AB47-DD18-9058F8C7ECF8}"/>
          </ac:picMkLst>
        </pc:picChg>
        <pc:picChg chg="add">
          <ac:chgData name="Van Opstal Jules (1)" userId="b3e682f4-a581-4646-9c03-7872c29ee2d2" providerId="ADAL" clId="{9EBF5500-C6EA-4FF9-B66C-56C35C05E632}" dt="2023-03-27T13:27:11.968" v="4" actId="26606"/>
          <ac:picMkLst>
            <pc:docMk/>
            <pc:sldMk cId="1241053126" sldId="256"/>
            <ac:picMk id="6" creationId="{1539B5B9-E29D-E8F8-3C8E-681F96D79385}"/>
          </ac:picMkLst>
        </pc:picChg>
      </pc:sldChg>
      <pc:sldMasterChg chg="add del addSldLayout delSldLayout">
        <pc:chgData name="Van Opstal Jules (1)" userId="b3e682f4-a581-4646-9c03-7872c29ee2d2" providerId="ADAL" clId="{9EBF5500-C6EA-4FF9-B66C-56C35C05E632}" dt="2023-03-27T13:27:11.968" v="4" actId="26606"/>
        <pc:sldMasterMkLst>
          <pc:docMk/>
          <pc:sldMasterMk cId="4213200963" sldId="2147483648"/>
        </pc:sldMasterMkLst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2989593666" sldId="2147483649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2073275977" sldId="2147483650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195888470" sldId="2147483651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616713714" sldId="2147483652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2383220436" sldId="2147483653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2402599870" sldId="2147483654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237305802" sldId="2147483655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970291117" sldId="2147483656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1327405004" sldId="2147483657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1673709315" sldId="2147483658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4213200963" sldId="2147483648"/>
            <pc:sldLayoutMk cId="1546870978" sldId="2147483659"/>
          </pc:sldLayoutMkLst>
        </pc:sldLayoutChg>
      </pc:sldMasterChg>
      <pc:sldMasterChg chg="add replId addSldLayout">
        <pc:chgData name="Van Opstal Jules (1)" userId="b3e682f4-a581-4646-9c03-7872c29ee2d2" providerId="ADAL" clId="{9EBF5500-C6EA-4FF9-B66C-56C35C05E632}" dt="2023-03-27T13:27:11.968" v="4" actId="26606"/>
        <pc:sldMasterMkLst>
          <pc:docMk/>
          <pc:sldMasterMk cId="1300726277" sldId="2147483660"/>
        </pc:sldMasterMkLst>
        <pc:sldLayoutChg chg="ad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3366925075" sldId="2147483661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234461095" sldId="2147483662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418867943" sldId="2147483663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2818608681" sldId="2147483664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84745486" sldId="2147483665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2247305714" sldId="2147483666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290419509" sldId="2147483667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333424979" sldId="2147483668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828195764" sldId="2147483669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2388004475" sldId="2147483670"/>
          </pc:sldLayoutMkLst>
        </pc:sldLayoutChg>
        <pc:sldLayoutChg chg="add replId">
          <pc:chgData name="Van Opstal Jules (1)" userId="b3e682f4-a581-4646-9c03-7872c29ee2d2" providerId="ADAL" clId="{9EBF5500-C6EA-4FF9-B66C-56C35C05E632}" dt="2023-03-27T13:27:11.968" v="4" actId="26606"/>
          <pc:sldLayoutMkLst>
            <pc:docMk/>
            <pc:sldMasterMk cId="1300726277" sldId="2147483660"/>
            <pc:sldLayoutMk cId="1283720905" sldId="2147483671"/>
          </pc:sldLayoutMkLst>
        </pc:sldLayoutChg>
      </pc:sldMasterChg>
      <pc:sldMasterChg chg="add del addSldLayout delSldLayout">
        <pc:chgData name="Van Opstal Jules (1)" userId="b3e682f4-a581-4646-9c03-7872c29ee2d2" providerId="ADAL" clId="{9EBF5500-C6EA-4FF9-B66C-56C35C05E632}" dt="2023-03-27T13:26:52.691" v="3" actId="26606"/>
        <pc:sldMasterMkLst>
          <pc:docMk/>
          <pc:sldMasterMk cId="3725658567" sldId="2147483699"/>
        </pc:sldMasterMkLst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132009749" sldId="2147483688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805205296" sldId="2147483689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3500513220" sldId="2147483690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36816426" sldId="2147483691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3927521257" sldId="2147483692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1028646628" sldId="2147483693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3042368726" sldId="2147483694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1321352260" sldId="2147483695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4117765475" sldId="2147483696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3674008803" sldId="2147483697"/>
          </pc:sldLayoutMkLst>
        </pc:sldLayoutChg>
        <pc:sldLayoutChg chg="add del">
          <pc:chgData name="Van Opstal Jules (1)" userId="b3e682f4-a581-4646-9c03-7872c29ee2d2" providerId="ADAL" clId="{9EBF5500-C6EA-4FF9-B66C-56C35C05E632}" dt="2023-03-27T13:26:52.691" v="3" actId="26606"/>
          <pc:sldLayoutMkLst>
            <pc:docMk/>
            <pc:sldMasterMk cId="3725658567" sldId="2147483699"/>
            <pc:sldLayoutMk cId="224217231" sldId="214748369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2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6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2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0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2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1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0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6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2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8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07177-9A41-2714-E8D0-96D0DCA29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6858000" cy="2387600"/>
          </a:xfrm>
        </p:spPr>
        <p:txBody>
          <a:bodyPr>
            <a:normAutofit/>
          </a:bodyPr>
          <a:lstStyle/>
          <a:p>
            <a:pPr algn="l"/>
            <a:r>
              <a:rPr lang="nl-NL" err="1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Exercise</a:t>
            </a:r>
            <a:r>
              <a:rPr lang="nl-NL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 </a:t>
            </a:r>
            <a:endParaRPr lang="LID4096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283A54-EB37-ABC5-E407-6EBFF5EE3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7"/>
            <a:ext cx="6858000" cy="2133599"/>
          </a:xfrm>
        </p:spPr>
        <p:txBody>
          <a:bodyPr>
            <a:normAutofit/>
          </a:bodyPr>
          <a:lstStyle/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Come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to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the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board</a:t>
            </a: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Select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the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amount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you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got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from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the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teacher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within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30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seconds</a:t>
            </a:r>
            <a:endParaRPr lang="nl-NL" sz="2200">
              <a:solidFill>
                <a:schemeClr val="tx1">
                  <a:alpha val="60000"/>
                </a:schemeClr>
              </a:solidFill>
            </a:endParaRPr>
          </a:p>
          <a:p>
            <a:pPr marL="34290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Name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the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amount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and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the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coins</a:t>
            </a:r>
            <a:r>
              <a:rPr lang="nl-NL" sz="220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nl-NL" sz="2200" err="1">
                <a:solidFill>
                  <a:schemeClr val="tx1">
                    <a:alpha val="60000"/>
                  </a:schemeClr>
                </a:solidFill>
              </a:rPr>
              <a:t>used</a:t>
            </a:r>
            <a:endParaRPr lang="LID4096" sz="220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6" name="Picture 3" descr="Top view of a background splashed with colors">
            <a:extLst>
              <a:ext uri="{FF2B5EF4-FFF2-40B4-BE49-F238E27FC236}">
                <a16:creationId xmlns:a16="http://schemas.microsoft.com/office/drawing/2014/main" id="{1539B5B9-E29D-E8F8-3C8E-681F96D793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8025" r="37664" b="2"/>
          <a:stretch/>
        </p:blipFill>
        <p:spPr>
          <a:xfrm>
            <a:off x="8069579" y="10"/>
            <a:ext cx="4110228" cy="685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53126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AnalogousFromRegularSeedRightStep">
      <a:dk1>
        <a:srgbClr val="000000"/>
      </a:dk1>
      <a:lt1>
        <a:srgbClr val="FFFFFF"/>
      </a:lt1>
      <a:dk2>
        <a:srgbClr val="223A3D"/>
      </a:dk2>
      <a:lt2>
        <a:srgbClr val="E2E8E8"/>
      </a:lt2>
      <a:accent1>
        <a:srgbClr val="E73429"/>
      </a:accent1>
      <a:accent2>
        <a:srgbClr val="D57117"/>
      </a:accent2>
      <a:accent3>
        <a:srgbClr val="B4A420"/>
      </a:accent3>
      <a:accent4>
        <a:srgbClr val="80B113"/>
      </a:accent4>
      <a:accent5>
        <a:srgbClr val="4AB821"/>
      </a:accent5>
      <a:accent6>
        <a:srgbClr val="14BC2C"/>
      </a:accent6>
      <a:hlink>
        <a:srgbClr val="329096"/>
      </a:hlink>
      <a:folHlink>
        <a:srgbClr val="7F7F7F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Sabon Next LT</vt:lpstr>
      <vt:lpstr>Wingdings</vt:lpstr>
      <vt:lpstr>LuminousVTI</vt:lpstr>
      <vt:lpstr>Exercise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Opstal Jules (1)</dc:creator>
  <cp:lastModifiedBy>Van Opstal Jules (1)</cp:lastModifiedBy>
  <cp:revision>1</cp:revision>
  <dcterms:created xsi:type="dcterms:W3CDTF">2023-03-27T13:25:43Z</dcterms:created>
  <dcterms:modified xsi:type="dcterms:W3CDTF">2023-03-27T14:28:34Z</dcterms:modified>
</cp:coreProperties>
</file>